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6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2134805736" r:id="rId26"/>
    <p:sldId id="2134805735" r:id="rId27"/>
    <p:sldId id="4962" r:id="rId28"/>
    <p:sldId id="4987" r:id="rId29"/>
    <p:sldId id="4986" r:id="rId30"/>
    <p:sldId id="4968" r:id="rId31"/>
    <p:sldId id="4976" r:id="rId32"/>
    <p:sldId id="4974" r:id="rId33"/>
    <p:sldId id="4963" r:id="rId34"/>
    <p:sldId id="4959" r:id="rId35"/>
    <p:sldId id="4964" r:id="rId36"/>
    <p:sldId id="4981" r:id="rId37"/>
    <p:sldId id="4983" r:id="rId38"/>
    <p:sldId id="4989" r:id="rId39"/>
    <p:sldId id="4969" r:id="rId40"/>
    <p:sldId id="4990" r:id="rId41"/>
    <p:sldId id="4991" r:id="rId42"/>
    <p:sldId id="2134805712" r:id="rId43"/>
    <p:sldId id="2134805713" r:id="rId44"/>
    <p:sldId id="4961" r:id="rId45"/>
    <p:sldId id="4992" r:id="rId46"/>
    <p:sldId id="4965" r:id="rId47"/>
    <p:sldId id="4960" r:id="rId48"/>
    <p:sldId id="4966" r:id="rId49"/>
    <p:sldId id="2134805714" r:id="rId50"/>
    <p:sldId id="2134805715" r:id="rId51"/>
    <p:sldId id="4950" r:id="rId52"/>
    <p:sldId id="4926" r:id="rId53"/>
    <p:sldId id="4994" r:id="rId54"/>
    <p:sldId id="4928" r:id="rId55"/>
    <p:sldId id="4995" r:id="rId56"/>
    <p:sldId id="4929" r:id="rId57"/>
    <p:sldId id="4930" r:id="rId58"/>
    <p:sldId id="4931" r:id="rId59"/>
    <p:sldId id="4932" r:id="rId60"/>
    <p:sldId id="4956" r:id="rId61"/>
    <p:sldId id="4999" r:id="rId62"/>
    <p:sldId id="5027" r:id="rId63"/>
    <p:sldId id="5000" r:id="rId64"/>
    <p:sldId id="5001" r:id="rId65"/>
    <p:sldId id="5002" r:id="rId66"/>
    <p:sldId id="5003" r:id="rId67"/>
    <p:sldId id="5004" r:id="rId68"/>
    <p:sldId id="5005" r:id="rId69"/>
    <p:sldId id="5006" r:id="rId70"/>
    <p:sldId id="4952" r:id="rId71"/>
    <p:sldId id="5008" r:id="rId72"/>
    <p:sldId id="2076137031" r:id="rId73"/>
    <p:sldId id="2076137037" r:id="rId74"/>
    <p:sldId id="2076137036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01" autoAdjust="0"/>
    <p:restoredTop sz="95278" autoAdjust="0"/>
  </p:normalViewPr>
  <p:slideViewPr>
    <p:cSldViewPr snapToGrid="0" snapToObjects="1">
      <p:cViewPr varScale="1">
        <p:scale>
          <a:sx n="143" d="100"/>
          <a:sy n="143" d="100"/>
        </p:scale>
        <p:origin x="390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6F15-1174-8DAC-6CE7-476CA53F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97" y="771290"/>
            <a:ext cx="6120206" cy="38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</a:t>
            </a:r>
          </a:p>
          <a:p>
            <a:pPr lvl="1"/>
            <a:r>
              <a:rPr lang="en-US" dirty="0"/>
              <a:t>Azure Policy &amp; Microsoft Defender for Cloud</a:t>
            </a:r>
          </a:p>
          <a:p>
            <a:r>
              <a:rPr lang="en-US" dirty="0"/>
              <a:t>Implement platform protection</a:t>
            </a:r>
          </a:p>
          <a:p>
            <a:pPr lvl="1"/>
            <a:r>
              <a:rPr lang="en-US" dirty="0"/>
              <a:t>VMs &amp; networking</a:t>
            </a:r>
          </a:p>
          <a:p>
            <a:r>
              <a:rPr lang="en-US" dirty="0"/>
              <a:t>Secure data and applications</a:t>
            </a:r>
          </a:p>
          <a:p>
            <a:pPr lvl="1"/>
            <a:r>
              <a:rPr lang="en-US" dirty="0"/>
              <a:t>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8937</TotalTime>
  <Words>645</Words>
  <Application>Microsoft Office PowerPoint</Application>
  <PresentationFormat>On-screen Show (16:9)</PresentationFormat>
  <Paragraphs>209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187</cp:revision>
  <dcterms:created xsi:type="dcterms:W3CDTF">2015-09-28T19:52:00Z</dcterms:created>
  <dcterms:modified xsi:type="dcterms:W3CDTF">2022-10-19T20:32:09Z</dcterms:modified>
</cp:coreProperties>
</file>